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 snapToObjects="1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6C32-9897-0143-BBDC-1678F0363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32C07-95AA-604A-92FA-2416031DB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E434-D41F-2741-8C79-D290D171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7576-5724-7749-BCB7-D9268199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1AAB-548E-1742-A8D9-7565D494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C108-6405-8242-9C63-A1B3B034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9339B-3B6E-194A-BFEA-C5C47E6DC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F0795-8592-684A-B802-AC65F24B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BB522-FBAB-4444-86BD-8A994CB8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2427-5A1C-E048-A6D0-26F4C293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4BAAB-0DBF-3046-A54C-FAA994347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DE1B3-14C3-BF46-B249-F5F6F7929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C759-ABDB-1D45-925F-CB5E1490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BCD5C-194C-5C4D-BCC1-1B0F58D6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6A0A-5A54-BB42-A0BB-B2AA2593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782D-B21A-AC47-9E08-B91B306D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9D91-5D76-EA46-8E8A-EA671F1B5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91C2-A163-FD4F-B767-326E9446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32DB5-A179-3243-AD52-74DA3627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EB43-1978-1145-A982-08478010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2A63-5D35-B240-8308-065A3300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59885-79AA-034E-9ED6-0AE3DCF5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49073-6411-0A44-BE6B-3DEE75DF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19AC-CB0D-8C42-8914-46A55CAD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94A47-A72F-5D4B-B643-F8D5BE2A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3FD3-1573-834C-9289-D3B27E15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C877-6C56-8C41-9F66-E9D7761E1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42469-02A5-9F4B-B956-BCBD66F2F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EBE34-9437-1D41-8901-D1E08DFB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98309-3F24-8E43-B205-74D968D4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17C4C-13FE-7249-9CE8-56C96531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CF18-4335-EE4B-91FC-3A82B07F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3B010-6852-D045-A78A-151F99B24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9AF90-EA39-6045-902C-7F81A8E5A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37BAB-A610-8F4D-B89C-34CBF7D95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41CE8-A364-6B4C-BDC5-4E79162EE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825AE-2912-C64A-AF11-9D2B2BB7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70CA5-23DA-A549-AACA-94796BAA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A99E2-0A49-9C48-B2EE-87405D6F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97E0-F85B-964E-A0D1-1FAA0CC1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640D2-8FCA-3448-BD96-98751ECA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23784-36E6-E146-AF26-899062CC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11C98-C29B-2C47-86ED-23DE76B0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4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308B4-3B26-6842-8E88-D0CD51C8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37F30-FB7F-8642-BFDF-4E8B5DA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E7F1B-B521-FE45-B3D2-7270D38E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3928-1DCB-F642-B6D5-E4535D62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3EDD-041E-6744-B22C-3A975CC4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5189F-45E0-7747-A3C3-6A902401B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4AA5-B84B-A147-B26E-6DC5207E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39207-3EFF-834D-AB04-35FD1EA4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D99A0-18BD-5048-BBEA-FD46D39A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05B5-0993-F84C-B426-F0A1CD5B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7DF61-1A2D-4746-8110-B6881A396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00258-07EF-FA41-A613-A3219CC3E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CC80F-487F-614E-B9AF-583F6CFE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D8F06-024E-AD43-A01C-C724DFB8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5E967-33B9-F943-A7EB-E8DBBFB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5A3C9-61DB-BB45-9212-E9EB080C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9BEAE-47F4-0541-9299-400F9579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FDEE7-115B-634A-B452-F4ECA093F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A5DE-E6A7-0F41-A99F-527FAA2EEEF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C5705-61A8-9F46-A939-29093FFC4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1C474-670A-D94F-9ECC-E40D7CAB4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03E5-50ED-BC48-A8F4-71E6E0FF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0E2C-F426-134C-A1A7-875BFA554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F5A8B-99F7-7E45-B12E-4B0B612E3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D4683B7-86A3-F34C-A4AB-C9D0A95B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DA3408CC-77A8-DB44-B57E-C0B9EE6DC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714115E-FD5F-F946-AE3E-CA54BAA37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029D37EC-7CA1-3C45-802F-C23F73286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7537A4-A4CB-B846-BEEE-403236E6B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03B66E-A5FF-6042-9B4C-ABB1D8676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5E9AB1-52D9-8C4B-AD67-AF049A729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4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5D375390-D9B0-1543-B5AA-5D46FA54B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ss, toy, doll&#10;&#10;Description automatically generated">
            <a:extLst>
              <a:ext uri="{FF2B5EF4-FFF2-40B4-BE49-F238E27FC236}">
                <a16:creationId xmlns:a16="http://schemas.microsoft.com/office/drawing/2014/main" id="{B940A530-3935-7343-889A-63F43B398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34C446CA-3C4B-2B4C-AE65-0C938D414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53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ss, toy&#10;&#10;Description automatically generated">
            <a:extLst>
              <a:ext uri="{FF2B5EF4-FFF2-40B4-BE49-F238E27FC236}">
                <a16:creationId xmlns:a16="http://schemas.microsoft.com/office/drawing/2014/main" id="{C6A9FCF2-0203-E045-BD1B-021F33B51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ard&#10;&#10;Description automatically generated with medium confidence">
            <a:extLst>
              <a:ext uri="{FF2B5EF4-FFF2-40B4-BE49-F238E27FC236}">
                <a16:creationId xmlns:a16="http://schemas.microsoft.com/office/drawing/2014/main" id="{D239EF42-D1BB-5C4A-B783-E11C5B03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1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FB10A46-D214-8A48-BF5E-FFB939908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9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8AEAFA-0FDC-CA44-B1AE-403217756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5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B21DCF2-C1C2-6F45-BE77-EEA5F5C08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1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3EBECBB-D75F-2040-BE2D-BAB8496FC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04E207-DCD3-A54F-BBF5-C8069E638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6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073F63-3DA0-8340-9D9F-8B51F4D7F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D37FAD8-639F-1A4B-ABE5-044372C4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4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CE97BF16-2B82-8B4D-87DD-B764E329E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3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ign with cartoon characters&#10;&#10;Description automatically generated with low confidence">
            <a:extLst>
              <a:ext uri="{FF2B5EF4-FFF2-40B4-BE49-F238E27FC236}">
                <a16:creationId xmlns:a16="http://schemas.microsoft.com/office/drawing/2014/main" id="{F0CFE3A4-6728-814A-8D74-D6187BC48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5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ED51056-FF7F-8341-9A7E-2FFB9EBEC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6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E874CF1-04EF-9345-B9BD-2DFAFE7E7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F262411F-D70C-AD43-9826-815A9E418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34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4A82FA40-7DA3-9242-8F25-7ADAF65E5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3CBC763-E7BF-574F-A8FF-10552105F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91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2588588-8735-B64C-BE00-63EBB13DA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4D3C88-CC1F-A144-B08C-64491A8A3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B7D8943-FF3B-0D4E-92F3-1F11BD5A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owed instrument, music, viol&#10;&#10;Description automatically generated">
            <a:extLst>
              <a:ext uri="{FF2B5EF4-FFF2-40B4-BE49-F238E27FC236}">
                <a16:creationId xmlns:a16="http://schemas.microsoft.com/office/drawing/2014/main" id="{19B60817-EC07-EF4A-A6E2-95F4B2BBC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2A15D04C-2089-2045-B8C3-C723B626D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9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BB72EC-54F7-3A4A-8440-76F1EE07E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bowed instrument&#10;&#10;Description automatically generated">
            <a:extLst>
              <a:ext uri="{FF2B5EF4-FFF2-40B4-BE49-F238E27FC236}">
                <a16:creationId xmlns:a16="http://schemas.microsoft.com/office/drawing/2014/main" id="{88F9E7E8-A8DA-3242-B160-73B231768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Carr</dc:creator>
  <cp:lastModifiedBy>Laura Carr</cp:lastModifiedBy>
  <cp:revision>1</cp:revision>
  <dcterms:created xsi:type="dcterms:W3CDTF">2021-08-17T01:16:09Z</dcterms:created>
  <dcterms:modified xsi:type="dcterms:W3CDTF">2021-08-17T01:17:09Z</dcterms:modified>
</cp:coreProperties>
</file>